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118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2462-12A9-4152-8C7D-3A9BA2BF8AFE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378D-EDA6-4644-8882-64033A0257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7659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2462-12A9-4152-8C7D-3A9BA2BF8AFE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378D-EDA6-4644-8882-64033A0257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4612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2462-12A9-4152-8C7D-3A9BA2BF8AFE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378D-EDA6-4644-8882-64033A0257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4611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2462-12A9-4152-8C7D-3A9BA2BF8AFE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378D-EDA6-4644-8882-64033A0257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189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2462-12A9-4152-8C7D-3A9BA2BF8AFE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378D-EDA6-4644-8882-64033A0257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29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2462-12A9-4152-8C7D-3A9BA2BF8AFE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378D-EDA6-4644-8882-64033A0257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1123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2462-12A9-4152-8C7D-3A9BA2BF8AFE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378D-EDA6-4644-8882-64033A0257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929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2462-12A9-4152-8C7D-3A9BA2BF8AFE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378D-EDA6-4644-8882-64033A0257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297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2462-12A9-4152-8C7D-3A9BA2BF8AFE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378D-EDA6-4644-8882-64033A0257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4232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2462-12A9-4152-8C7D-3A9BA2BF8AFE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378D-EDA6-4644-8882-64033A0257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5292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2462-12A9-4152-8C7D-3A9BA2BF8AFE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378D-EDA6-4644-8882-64033A0257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2803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E2462-12A9-4152-8C7D-3A9BA2BF8AFE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0378D-EDA6-4644-8882-64033A0257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6852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3664"/>
            <a:ext cx="7772400" cy="890736"/>
          </a:xfrm>
        </p:spPr>
        <p:txBody>
          <a:bodyPr>
            <a:normAutofit fontScale="90000"/>
          </a:bodyPr>
          <a:lstStyle/>
          <a:p>
            <a:pPr algn="l"/>
            <a:r>
              <a:rPr lang="mr-IN" sz="4400" dirty="0" smtClean="0">
                <a:solidFill>
                  <a:srgbClr val="FF0000"/>
                </a:solidFill>
              </a:rPr>
              <a:t>शहीद</a:t>
            </a:r>
            <a:r>
              <a:rPr lang="mr-IN" sz="4400" dirty="0" smtClean="0"/>
              <a:t> </a:t>
            </a:r>
            <a:r>
              <a:rPr lang="mr-IN" sz="4400" dirty="0" smtClean="0">
                <a:solidFill>
                  <a:srgbClr val="FF0000"/>
                </a:solidFill>
              </a:rPr>
              <a:t>नायक</a:t>
            </a:r>
            <a:r>
              <a:rPr lang="mr-IN" sz="4400" dirty="0" smtClean="0"/>
              <a:t> </a:t>
            </a:r>
            <a:r>
              <a:rPr lang="mr-IN" sz="4400" dirty="0" smtClean="0">
                <a:solidFill>
                  <a:srgbClr val="FF0000"/>
                </a:solidFill>
              </a:rPr>
              <a:t>प्रदीप</a:t>
            </a:r>
            <a:r>
              <a:rPr lang="mr-IN" sz="4400" dirty="0" smtClean="0"/>
              <a:t> </a:t>
            </a:r>
            <a:r>
              <a:rPr lang="mr-IN" sz="4400" dirty="0" smtClean="0">
                <a:solidFill>
                  <a:srgbClr val="FF0000"/>
                </a:solidFill>
              </a:rPr>
              <a:t>साहेबराव</a:t>
            </a:r>
            <a:r>
              <a:rPr lang="mr-IN" sz="4400" dirty="0" smtClean="0"/>
              <a:t> </a:t>
            </a:r>
            <a:r>
              <a:rPr lang="mr-IN" sz="4400" dirty="0" smtClean="0">
                <a:solidFill>
                  <a:srgbClr val="FF0000"/>
                </a:solidFill>
              </a:rPr>
              <a:t>मांदळे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1295400"/>
            <a:ext cx="896448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r-IN" dirty="0" smtClean="0"/>
              <a:t>नाम :- शहीद नायक प्रदीप साहेबराव मांदळे</a:t>
            </a:r>
            <a:endParaRPr lang="en-US" dirty="0" smtClean="0"/>
          </a:p>
          <a:p>
            <a:r>
              <a:rPr lang="mr-IN" dirty="0" smtClean="0"/>
              <a:t>यूनिट :-10 महार रेजीमेंट</a:t>
            </a:r>
            <a:endParaRPr lang="en-US" dirty="0" smtClean="0"/>
          </a:p>
          <a:p>
            <a:r>
              <a:rPr lang="mr-IN" dirty="0" smtClean="0"/>
              <a:t>जन्म तिथि :-1 जुलाई 1989</a:t>
            </a:r>
            <a:endParaRPr lang="en-US" dirty="0" smtClean="0"/>
          </a:p>
          <a:p>
            <a:r>
              <a:rPr lang="mr-IN" dirty="0" smtClean="0"/>
              <a:t>शहीद तिथि :-15 दिसंबर 2020</a:t>
            </a:r>
            <a:endParaRPr lang="en-US" dirty="0" smtClean="0"/>
          </a:p>
          <a:p>
            <a:r>
              <a:rPr lang="mr-IN" dirty="0" smtClean="0"/>
              <a:t>शहादत स्थल :-कारगिल द्रास </a:t>
            </a:r>
            <a:endParaRPr lang="en-US" dirty="0" smtClean="0"/>
          </a:p>
          <a:p>
            <a:r>
              <a:rPr lang="mr-IN" dirty="0" smtClean="0"/>
              <a:t>पत्नी का नाम:- श्रीमती कंचन प्रदीप मंडले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    </a:t>
            </a:r>
            <a:endParaRPr lang="mr-IN" dirty="0" smtClean="0"/>
          </a:p>
          <a:p>
            <a:r>
              <a:rPr lang="en-US" dirty="0" smtClean="0"/>
              <a:t> </a:t>
            </a:r>
            <a:r>
              <a:rPr lang="mr-IN" smtClean="0"/>
              <a:t>शहीद नायक प्रदीप </a:t>
            </a:r>
            <a:r>
              <a:rPr lang="mr-IN" dirty="0" smtClean="0"/>
              <a:t>साहेबराव मांदळे ये 23 अक्टूबर 2009 को भारतीय सेना के 10 महार रेजीमेंट मे शामिल हुये I इनकी बटालियन कारगिल जिले के द्रास सेक्टर मे मौदूत थी, दुनिया का सबसे थंड कह जाने वाले इस इलाके मे 15 </a:t>
            </a:r>
            <a:r>
              <a:rPr lang="mr-IN" dirty="0"/>
              <a:t>दिसंबर 2020 </a:t>
            </a:r>
            <a:r>
              <a:rPr lang="mr-IN" smtClean="0"/>
              <a:t>को नायक प्रदीप मांदळे </a:t>
            </a:r>
            <a:r>
              <a:rPr lang="mr-IN" dirty="0" smtClean="0"/>
              <a:t>एक प्लाटून के साथ अपने इलाकेमे मे पेट्रोलीग के लिये जा राहे थे तब अचानक भारी तादात मे हिम संखलन हुवा जिसमे </a:t>
            </a:r>
            <a:r>
              <a:rPr lang="mr-IN" dirty="0"/>
              <a:t>प्रदीप साहेबराव </a:t>
            </a:r>
            <a:r>
              <a:rPr lang="mr-IN" dirty="0" smtClean="0"/>
              <a:t>मांदळे काफी नीचे बर्फ अंदर धस गये, उनके साथीयोने 6/7 घंटे खोजने के बाद सफलता हासील की लेकीन तबतक काफी देर हो चुकी थी I  अपना कर्तव्य निभते हुवे भारत माता की रक्षा करते हुए </a:t>
            </a:r>
            <a:r>
              <a:rPr lang="mr-IN" dirty="0"/>
              <a:t>प्रदीप साहेबराव मांदळे </a:t>
            </a:r>
            <a:r>
              <a:rPr lang="mr-IN" dirty="0" smtClean="0"/>
              <a:t>वीर गती को प्राप्त </a:t>
            </a:r>
            <a:r>
              <a:rPr lang="mr-IN" smtClean="0"/>
              <a:t>हुए ।</a:t>
            </a:r>
          </a:p>
          <a:p>
            <a:endParaRPr lang="mr-IN" dirty="0" smtClean="0"/>
          </a:p>
          <a:p>
            <a:r>
              <a:rPr lang="mr-IN" dirty="0" smtClean="0"/>
              <a:t>अब उनके परिवार मे उनकी </a:t>
            </a:r>
            <a:r>
              <a:rPr lang="mr-IN" dirty="0"/>
              <a:t>पत्नी  श्रीमती कंचन प्रदीप </a:t>
            </a:r>
            <a:r>
              <a:rPr lang="mr-IN" dirty="0" smtClean="0"/>
              <a:t>मंडले तथा उनके माता पिता है l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8630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DETAILS OF SHAHEED VEER JAWAN 2022\Veer Javan Purskar\5.Sahid Pradip Sahebrao mandale\PHOTOS\WhatsApp Image 2022-07-16 at 5.25.27 P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628" y="39356"/>
            <a:ext cx="5040560" cy="6162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6201409"/>
            <a:ext cx="6408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/>
              <a:t>                             PRADIP </a:t>
            </a:r>
            <a:r>
              <a:rPr lang="en-IN" sz="2000" dirty="0"/>
              <a:t>SAHEBRAO MANDALE</a:t>
            </a:r>
          </a:p>
        </p:txBody>
      </p:sp>
    </p:spTree>
    <p:extLst>
      <p:ext uri="{BB962C8B-B14F-4D97-AF65-F5344CB8AC3E}">
        <p14:creationId xmlns:p14="http://schemas.microsoft.com/office/powerpoint/2010/main" val="1995010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DETAILS OF SHAHEED VEER JAWAN 2022\Veer Javan Purskar\5.Sahid Pradip Sahebrao mandale\PHOTOS\WhatsApp Image 2022-07-16 at 5.19.45 PM (1)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66840"/>
            <a:ext cx="7344817" cy="550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127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:\DETAILS OF SHAHEED VEER JAWAN 2022\Veer Javan Purskar\5.Sahid Pradip Sahebrao mandale\PHOTOS\WhatsApp Image 2022-07-16 at 5.19.45 P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980728"/>
            <a:ext cx="6816757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16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</TotalTime>
  <Words>181</Words>
  <Application>Microsoft Office PowerPoint</Application>
  <PresentationFormat>On-screen Show (4:3)</PresentationFormat>
  <Paragraphs>12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शहीद नायक प्रदीप साहेबराव मांदळे</vt:lpstr>
      <vt:lpstr>PowerPoint Presentation</vt:lpstr>
      <vt:lpstr>PowerPoint Presentation</vt:lpstr>
      <vt:lpstr>PowerPoint Presentation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PRADIP SAHEBRAO MANDALE</dc:title>
  <dc:creator>SECURE SERVICES</dc:creator>
  <cp:lastModifiedBy>SECURE SERVICES</cp:lastModifiedBy>
  <cp:revision>19</cp:revision>
  <dcterms:created xsi:type="dcterms:W3CDTF">2022-07-20T09:39:35Z</dcterms:created>
  <dcterms:modified xsi:type="dcterms:W3CDTF">2022-07-23T12:53:47Z</dcterms:modified>
</cp:coreProperties>
</file>